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5ad6b01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5ad6b01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ada20733c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ada20733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d3bfc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d3bfc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ada2073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ada2073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ada2073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ada2073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ad3bfce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5ad3bfce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ada2073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ada2073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ad3bfce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5ad3bfce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ad69c9e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5ad69c9e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Team106online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Ivan Odiel Magtangob</a:t>
            </a:r>
            <a:endParaRPr/>
          </a:p>
        </p:txBody>
      </p:sp>
      <p:sp>
        <p:nvSpPr>
          <p:cNvPr id="289" name="Google Shape;289;p26"/>
          <p:cNvSpPr txBox="1"/>
          <p:nvPr>
            <p:ph idx="1" type="body"/>
          </p:nvPr>
        </p:nvSpPr>
        <p:spPr>
          <a:xfrm>
            <a:off x="6053375" y="1102750"/>
            <a:ext cx="29259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Team meetings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Refactoring visual schedule to fix major issues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Polishing + adding new features to visual schedule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VBA Code review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825" y="966350"/>
            <a:ext cx="4810549" cy="271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Caleb Beere</a:t>
            </a:r>
            <a:endParaRPr/>
          </a:p>
        </p:txBody>
      </p:sp>
      <p:sp>
        <p:nvSpPr>
          <p:cNvPr id="296" name="Google Shape;296;p27"/>
          <p:cNvSpPr txBox="1"/>
          <p:nvPr>
            <p:ph idx="1" type="body"/>
          </p:nvPr>
        </p:nvSpPr>
        <p:spPr>
          <a:xfrm>
            <a:off x="762275" y="2988850"/>
            <a:ext cx="76194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Highlights: 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Sprint planning meetings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Adding JSON </a:t>
            </a:r>
            <a:r>
              <a:rPr lang="en-GB" sz="1000"/>
              <a:t>validation</a:t>
            </a:r>
            <a:r>
              <a:rPr lang="en-GB" sz="1000"/>
              <a:t> to parser CLI in accordance with JSON 2020-12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Code Review of the Spreadsheet suggestion tool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Updating CI/CD script to install project dependencies before running tests</a:t>
            </a:r>
            <a:endParaRPr sz="1000"/>
          </a:p>
        </p:txBody>
      </p:sp>
      <p:pic>
        <p:nvPicPr>
          <p:cNvPr id="297" name="Google Shape;2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75" y="1052976"/>
            <a:ext cx="7708851" cy="16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grpSp>
        <p:nvGrpSpPr>
          <p:cNvPr id="303" name="Google Shape;303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04" name="Google Shape;304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15" name="Google Shape;315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22" name="Google Shape;322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6" name="Google Shape;326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7" name="Google Shape;327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9" name="Google Shape;329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34" name="Google Shape;334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5" name="Google Shape;335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6" name="Google Shape;336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8" name="Google Shape;338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9" name="Google Shape;339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40" name="Google Shape;340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8" name="Google Shape;348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25368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Progress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73050"/>
            <a:ext cx="5072127" cy="38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04500" y="892350"/>
            <a:ext cx="335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Went Well</a:t>
            </a:r>
            <a:endParaRPr sz="20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0450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I</a:t>
            </a:r>
            <a:r>
              <a:rPr lang="en-GB" sz="1000">
                <a:solidFill>
                  <a:srgbClr val="FFFFFF"/>
                </a:solidFill>
              </a:rPr>
              <a:t>nitial planning and breakdown of work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Technical design to allow for independent work and easy merge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5105450" y="892350"/>
            <a:ext cx="3352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be Done Differently</a:t>
            </a:r>
            <a:endParaRPr sz="2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545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Assign tasks sooner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Always have two meetings to go over sprint progress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307250" y="384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Alif Merchant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6507450" y="1043175"/>
            <a:ext cx="2389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Mainly worked on excel sheet macros that suggest sections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Had Code reviews with other team members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25" y="1043175"/>
            <a:ext cx="595312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Samuel Guilbeault</a:t>
            </a:r>
            <a:endParaRPr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6327625" y="1043175"/>
            <a:ext cx="19626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 scripts to spin-up the database infrastructure and schema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Scripts to parse courses json into SQL insert statements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CLI bug fixes with Hyrum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09488"/>
            <a:ext cx="5030125" cy="21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Hyrum Nantais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6710025" y="1043175"/>
            <a:ext cx="20610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Error checking input in the course searcher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 with debugging Time of day functions with Rehan, Alif, Muhammad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Restructure README and documentation to progress done so far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25" y="1293800"/>
            <a:ext cx="5993924" cy="255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6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Rehan Nagoor</a:t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6429775" y="1155450"/>
            <a:ext cx="2476500" cy="3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Work Highlight: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the script/algorithm to get the suggested courses by the time of day e.g. Morning, Afternoon, Evening.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the UI for the user to choose the options for the suggested type of courses to be added.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Fixed a bug in the selected courses sheet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regarding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the meeting days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Added way to show DE courses in the schedule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25" y="1474600"/>
            <a:ext cx="5581200" cy="28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Muhammad Salmaan</a:t>
            </a:r>
            <a:endParaRPr/>
          </a:p>
        </p:txBody>
      </p:sp>
      <p:sp>
        <p:nvSpPr>
          <p:cNvPr id="276" name="Google Shape;276;p24"/>
          <p:cNvSpPr txBox="1"/>
          <p:nvPr>
            <p:ph idx="1" type="body"/>
          </p:nvPr>
        </p:nvSpPr>
        <p:spPr>
          <a:xfrm>
            <a:off x="6064025" y="891050"/>
            <a:ext cx="3055200" cy="363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This week my weight for the total work done was 21 weights.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My highlight : worked on and helped with the get suggestion by time of day and helped with the UI for subroutines.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Had team meetings and reviews this week and pair programming.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7" name="Google Shape;2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50" y="2012748"/>
            <a:ext cx="5501250" cy="14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Parker Carnegie</a:t>
            </a:r>
            <a:endParaRPr/>
          </a:p>
        </p:txBody>
      </p:sp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1297500" y="1043175"/>
            <a:ext cx="737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Participated in code reviews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Created documentation for suggestion engine (Wiki)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Further researched VBA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Helped with CLI input validation with Caleb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Total weight: 21 (10.5 hrs)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